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3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>
        <p:scale>
          <a:sx n="75" d="100"/>
          <a:sy n="75" d="100"/>
        </p:scale>
        <p:origin x="-93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Вариативный модуль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632848" cy="1752600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tx1"/>
                </a:solidFill>
                <a:latin typeface="Arial Black" pitchFamily="34" charset="0"/>
              </a:rPr>
              <a:t>«Ключевые общешкольные дела»</a:t>
            </a:r>
            <a:endParaRPr lang="ru-RU" sz="6000" b="1" i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1798490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/>
              <a:t>	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Ключевые общешкольные дела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мероприятия, охватывающие детей с 1 по 11 класс,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участием педагогов 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родителей/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аконных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представителей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429000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Реализовывать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воспитательные возможности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общешкольных ключевых 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поддерживать традиции их коллективного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организации, проведения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анализа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школьном сообществе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модуля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«Ключевые общешкольные дела»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9476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Пояснительно-описательный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блок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Уровни организации форм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!!!План работы пишется один на все уровни образования (НОО, ООО, СОО), так как мероприятия общешкольные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Пояснительно-описательный блок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7"/>
            <a:ext cx="8229600" cy="36535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воспитательного пространства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условий влияющих на воспитание в школе, микрорайоне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Традиции школы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Внешкольный уровень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(название и краткое описание каждого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реализуемого проекта)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Дискуссионные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площадки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(название и краткое описание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каждой реализуемой площадки)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Мероприятия, организуемые для жителей микрорайона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(название и краткое описание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каждогопроводимого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мероприятия)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спортивно-оздоровительная деятельность</a:t>
            </a:r>
          </a:p>
          <a:p>
            <a:pPr marL="514350" indent="-51435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досугово-развлекательная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Школьный уровень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КОД, связанные с развитием воспитательной составляющей учебной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(День знаний, Дни наук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КОД, направленные на усвоение социально-значимых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знаний (Цикл дел, посвященных Дню Победы, День солидарности в борьбе с терроризмом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КОД, направленные на создание условий для накопления опыта самореализации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(День учителя, День рождения школы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Уровень классов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и делегирование представителей классов в общешкольные советы дел, ответственных за подготовку общешкольных ключевых дел;   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школьных классов в реализации общешкольных ключевых дел;  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  в   рамках   класса   итогового   анализа   детьми   общешкольных ключевых дел, участие представителей классов в итоговом анализе проведенных дел на уровне общешкольных советов дела. </a:t>
            </a:r>
          </a:p>
          <a:p>
            <a:endParaRPr lang="ru-RU" dirty="0" smtClean="0"/>
          </a:p>
          <a:p>
            <a:endParaRPr lang="ru-RU" b="1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Индивидуальный уровень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вовлечение по возможности каждого ребенка в ключевые дела школы в одной из  возможных  для  них  ролей:  сценаристов,  постановщиков,  исполнителей,  ведущих, декораторов, музыкальных  редакторов,  корреспондентов, ответственных  за  костюмы и оборудование, ответственных за приглашение и встречу гостей и т.п.);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 помощь  ребенку  (при  необходимости)  в  освоении  навыков подготовки, проведения и анализа ключевых дел; 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 за  поведением  ребенка  в  ситуациях  подготовки,  проведения  и анализа ключевых дел, за его отношениями со сверстниками, старшими и младшими школьниками, с педагогами и другими взрослыми; </a:t>
            </a: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 необходимости  коррекция  поведения  ребенка  через  частные  беседы  с ним, через включение его в совместную работу с другими детьми, которые могли бы стать  хорошим  примером  для  ребенка,  через  предложение  взять  в  следующем ключевом деле на себя роль ответственного за тот или иной фрагмент общей работы.  </a:t>
            </a:r>
          </a:p>
          <a:p>
            <a:endParaRPr lang="ru-RU" b="1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КОД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5187694"/>
              </p:ext>
            </p:extLst>
          </p:nvPr>
        </p:nvGraphicFramePr>
        <p:xfrm>
          <a:off x="500034" y="1772815"/>
          <a:ext cx="8143932" cy="4225452"/>
        </p:xfrm>
        <a:graphic>
          <a:graphicData uri="http://schemas.openxmlformats.org/drawingml/2006/table">
            <a:tbl>
              <a:tblPr firstRow="1" firstCol="1" bandRow="1"/>
              <a:tblGrid>
                <a:gridCol w="1971942"/>
                <a:gridCol w="1263894"/>
                <a:gridCol w="2679990"/>
                <a:gridCol w="2228106"/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Дела,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события, мероприятия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Ориентировочное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День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знаний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1-11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Педагог-организатор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Неделя добрых дел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1-11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ИЗО и технологии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День учителя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1-11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музыки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«Осенний бал»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1-11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Педагог-организатор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61796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420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Вариативный модуль</vt:lpstr>
      <vt:lpstr>КОД</vt:lpstr>
      <vt:lpstr>Структура модуля «Ключевые общешкольные дела»</vt:lpstr>
      <vt:lpstr>Пояснительно-описательный блок</vt:lpstr>
      <vt:lpstr>Формы работы</vt:lpstr>
      <vt:lpstr>Формы работы</vt:lpstr>
      <vt:lpstr>Формы работы</vt:lpstr>
      <vt:lpstr>Формы работы</vt:lpstr>
      <vt:lpstr>План КОД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Вариативный модуль</dc:title>
  <dc:creator>ZDVR</dc:creator>
  <cp:lastModifiedBy>ZDVR</cp:lastModifiedBy>
  <cp:revision>30</cp:revision>
  <dcterms:created xsi:type="dcterms:W3CDTF">2021-03-09T08:14:15Z</dcterms:created>
  <dcterms:modified xsi:type="dcterms:W3CDTF">2021-04-05T14:26:04Z</dcterms:modified>
</cp:coreProperties>
</file>